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0693400" cy="7561263"/>
  <p:notesSz cx="6761163" cy="9942513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290" y="-7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EF05-3F1C-432C-8557-F2B30815FC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AB73-8743-40C7-A6FF-B9E50F266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7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EF05-3F1C-432C-8557-F2B30815FC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AB73-8743-40C7-A6FF-B9E50F2666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282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46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51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264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283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692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17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3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ts val="3000"/>
              </a:lnSpc>
            </a:pPr>
            <a:r>
              <a:rPr lang="ru-RU" sz="2400" b="1" cap="all" smtClean="0">
                <a:solidFill>
                  <a:schemeClr val="accent6">
                    <a:lumMod val="75000"/>
                  </a:schemeClr>
                </a:solidFill>
                <a:latin typeface="PF Din Text Cond Pro Medium" panose="02000500000000020004" pitchFamily="2" charset="0"/>
              </a:rPr>
              <a:t>КНД 1153007 </a:t>
            </a:r>
            <a:r>
              <a:rPr lang="ru-RU" sz="2400" b="1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  <a:t>Сообщение </a:t>
            </a:r>
            <a:br>
              <a:rPr lang="ru-RU" sz="2400" b="1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</a:br>
            <a:r>
              <a:rPr lang="ru-RU" sz="2400" b="1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  <a:t>об исчисленной налоговым органом сумме земельного налога</a:t>
            </a:r>
            <a:endParaRPr lang="ru-RU" sz="2400" b="1" cap="all" dirty="0" smtClean="0">
              <a:solidFill>
                <a:srgbClr val="0072CE"/>
              </a:solidFill>
              <a:latin typeface="PF Din Text Cond Pro Medium" panose="0200050000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34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7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20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1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ts val="3000"/>
              </a:lnSpc>
            </a:pPr>
            <a:r>
              <a:rPr lang="ru-RU" sz="2400" b="1" cap="all" smtClean="0">
                <a:solidFill>
                  <a:srgbClr val="FB6E05"/>
                </a:solidFill>
                <a:latin typeface="PF Din Text Cond Pro Medium" panose="02000500000000020004" pitchFamily="2" charset="0"/>
              </a:rPr>
              <a:t>КНД 1150064 </a:t>
            </a:r>
            <a:r>
              <a:rPr lang="ru-RU" sz="2400" cap="all" smtClean="0">
                <a:solidFill>
                  <a:srgbClr val="FB6E05"/>
                </a:solidFill>
                <a:latin typeface="PF Din Text Cond Pro Medium" panose="02000500000000020004" pitchFamily="2" charset="0"/>
              </a:rPr>
              <a:t> </a:t>
            </a:r>
            <a:r>
              <a:rPr lang="ru-RU" sz="2400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  <a:t>заявление налогоплательщика-организации</a:t>
            </a:r>
            <a:br>
              <a:rPr lang="ru-RU" sz="2400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</a:br>
            <a:r>
              <a:rPr lang="ru-RU" sz="2400" cap="all" smtClean="0">
                <a:solidFill>
                  <a:srgbClr val="0072CE"/>
                </a:solidFill>
                <a:latin typeface="PF Din Text Cond Pro Medium" panose="02000500000000020004" pitchFamily="2" charset="0"/>
              </a:rPr>
              <a:t>о предоставлении налоговой льготы по транспортному налогу и (или) земельному налогу</a:t>
            </a:r>
            <a:endParaRPr lang="ru-RU" sz="2400" b="1" cap="all" dirty="0" smtClean="0">
              <a:solidFill>
                <a:srgbClr val="0072CE"/>
              </a:solidFill>
              <a:latin typeface="PF Din Text Cond Pro Medium" panose="0200050000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99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62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279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Произвольный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КНД 1153007 Сообщение  об исчисленной налоговым органом сумме земельного налога</vt:lpstr>
      <vt:lpstr>Слайд 4</vt:lpstr>
      <vt:lpstr>Слайд 5</vt:lpstr>
      <vt:lpstr>Слайд 6</vt:lpstr>
      <vt:lpstr>КНД 1150064  заявление налогоплательщика-организации о предоставлении налоговой льготы по транспортному налогу и (или) земельному налогу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Вебинар по вопросам применения налоговых льгот по имущественным налогам юридических и физических лиц</dc:title>
  <dc:creator>Хайдарова Надежда Александровна</dc:creator>
  <cp:lastModifiedBy>Отдел доходов</cp:lastModifiedBy>
  <cp:revision>4</cp:revision>
  <cp:lastPrinted>2021-02-25T05:48:20Z</cp:lastPrinted>
  <dcterms:created xsi:type="dcterms:W3CDTF">2021-02-25T03:53:17Z</dcterms:created>
  <dcterms:modified xsi:type="dcterms:W3CDTF">2021-03-02T10:47:25Z</dcterms:modified>
</cp:coreProperties>
</file>